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37"/>
    <p:restoredTop sz="94718"/>
  </p:normalViewPr>
  <p:slideViewPr>
    <p:cSldViewPr snapToGrid="0">
      <p:cViewPr varScale="1">
        <p:scale>
          <a:sx n="92" d="100"/>
          <a:sy n="92" d="100"/>
        </p:scale>
        <p:origin x="2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C1D63BD-8948-4E05-8473-217BC453155F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32E63ED-4A58-4AD8-909C-29916F644A5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07D9B74-8F31-4339-81B9-D024AC27703A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62705E8-6A1B-43AB-BD21-B836D4B9A6DE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030BBE4B-42B9-441E-9E91-B2E91DE14DD7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51E114C6-AE44-456E-850E-F0030DAD3A1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A6859B6-8636-446F-ADE6-834C6DB1A7CA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8473E5E6-70AC-4416-B180-06FC7638681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D3B2741D-0CD1-4E7D-8A6F-0538D17CA4B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3F10783-16F1-4E3E-8A8F-6B396C3A67D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6329116B-5E30-4F72-A6FD-9D4B05A3D15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GB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735C3DB7-5A4D-49A1-A551-310973596110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ctr">
              <a:lnSpc>
                <a:spcPct val="100000"/>
              </a:lnSpc>
              <a:buNone/>
              <a:defRPr lang="en-GB" sz="1400" b="0" strike="noStrike" spc="-1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lang="en-GB" sz="1400" b="0" strike="noStrike" spc="-1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lang="en-GB" sz="1400" b="0" strike="noStrike" spc="-1"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7677279-6C01-49E8-8159-7D8D44127C81}" type="slidenum">
              <a:rPr lang="en-US" sz="1200" b="0" strike="noStrike" spc="-1">
                <a:solidFill>
                  <a:srgbClr val="8B8B8B"/>
                </a:solidFill>
                <a:latin typeface="Calibri"/>
                <a:ea typeface="DejaVu Sans"/>
              </a:rPr>
              <a:t>‹#›</a:t>
            </a:fld>
            <a:endParaRPr lang="en-GB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>
              <a:defRPr lang="en-GB" sz="1400" b="0" strike="noStrike" spc="-1">
                <a:latin typeface="Times New Roman"/>
              </a:defRPr>
            </a:lvl1pPr>
          </a:lstStyle>
          <a:p>
            <a:r>
              <a:rPr lang="en-GB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r>
              <a:rPr lang="en-GB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/>
          <p:cNvPicPr/>
          <p:nvPr/>
        </p:nvPicPr>
        <p:blipFill>
          <a:blip r:embed="rId2"/>
          <a:stretch/>
        </p:blipFill>
        <p:spPr>
          <a:xfrm>
            <a:off x="2772000" y="376920"/>
            <a:ext cx="6543000" cy="61419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13FFA018-9F9B-AD96-D170-1B7303CDF993}"/>
              </a:ext>
            </a:extLst>
          </p:cNvPr>
          <p:cNvGrpSpPr/>
          <p:nvPr/>
        </p:nvGrpSpPr>
        <p:grpSpPr>
          <a:xfrm>
            <a:off x="1654509" y="813243"/>
            <a:ext cx="9263074" cy="4715194"/>
            <a:chOff x="1654509" y="813243"/>
            <a:chExt cx="9263074" cy="4715194"/>
          </a:xfrm>
        </p:grpSpPr>
        <p:pic>
          <p:nvPicPr>
            <p:cNvPr id="58" name="Picture 57"/>
            <p:cNvPicPr/>
            <p:nvPr/>
          </p:nvPicPr>
          <p:blipFill rotWithShape="1">
            <a:blip r:embed="rId2"/>
            <a:srcRect l="69551" r="16212"/>
            <a:stretch/>
          </p:blipFill>
          <p:spPr>
            <a:xfrm>
              <a:off x="8343739" y="813243"/>
              <a:ext cx="914786" cy="345348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9" name="Picture 154"/>
            <p:cNvPicPr/>
            <p:nvPr/>
          </p:nvPicPr>
          <p:blipFill>
            <a:blip r:embed="rId3"/>
            <a:stretch/>
          </p:blipFill>
          <p:spPr>
            <a:xfrm>
              <a:off x="1654509" y="1139059"/>
              <a:ext cx="6154678" cy="4389378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6" name="Right Bracket 7">
              <a:extLst>
                <a:ext uri="{FF2B5EF4-FFF2-40B4-BE49-F238E27FC236}">
                  <a16:creationId xmlns:a16="http://schemas.microsoft.com/office/drawing/2014/main" id="{74B7711B-4D49-ADE0-CE74-11F207B21D52}"/>
                </a:ext>
              </a:extLst>
            </p:cNvPr>
            <p:cNvSpPr/>
            <p:nvPr/>
          </p:nvSpPr>
          <p:spPr>
            <a:xfrm>
              <a:off x="9258524" y="2026055"/>
              <a:ext cx="45719" cy="404280"/>
            </a:xfrm>
            <a:prstGeom prst="rightBracket">
              <a:avLst>
                <a:gd name="adj" fmla="val 8333"/>
              </a:avLst>
            </a:prstGeom>
            <a:noFill/>
            <a:ln w="28575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7" name="Right Bracket 13">
              <a:extLst>
                <a:ext uri="{FF2B5EF4-FFF2-40B4-BE49-F238E27FC236}">
                  <a16:creationId xmlns:a16="http://schemas.microsoft.com/office/drawing/2014/main" id="{577CE6AB-6E61-EC8B-BFD7-E99119A851A2}"/>
                </a:ext>
              </a:extLst>
            </p:cNvPr>
            <p:cNvSpPr/>
            <p:nvPr/>
          </p:nvSpPr>
          <p:spPr>
            <a:xfrm>
              <a:off x="9258524" y="2451355"/>
              <a:ext cx="45719" cy="467254"/>
            </a:xfrm>
            <a:prstGeom prst="rightBracket">
              <a:avLst>
                <a:gd name="adj" fmla="val 8333"/>
              </a:avLst>
            </a:prstGeom>
            <a:noFill/>
            <a:ln w="28575"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  <p:txBody>
            <a:bodyPr/>
            <a:lstStyle/>
            <a:p>
              <a:endParaRPr lang="en-US"/>
            </a:p>
          </p:txBody>
        </p:sp>
        <p:sp>
          <p:nvSpPr>
            <p:cNvPr id="8" name="TextBox 14">
              <a:extLst>
                <a:ext uri="{FF2B5EF4-FFF2-40B4-BE49-F238E27FC236}">
                  <a16:creationId xmlns:a16="http://schemas.microsoft.com/office/drawing/2014/main" id="{73026D83-6B71-4583-B749-00024C856C2D}"/>
                </a:ext>
              </a:extLst>
            </p:cNvPr>
            <p:cNvSpPr/>
            <p:nvPr/>
          </p:nvSpPr>
          <p:spPr>
            <a:xfrm>
              <a:off x="9308565" y="1972195"/>
              <a:ext cx="680869" cy="275545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1200" b="1" strike="noStrike" spc="-1" dirty="0">
                  <a:solidFill>
                    <a:srgbClr val="000000"/>
                  </a:solidFill>
                  <a:latin typeface="Times New Roman"/>
                  <a:ea typeface="DejaVu Sans"/>
                </a:rPr>
                <a:t>a.25.1.1</a:t>
              </a:r>
              <a:endParaRPr lang="en-GB" sz="1200" b="0" strike="noStrike" spc="-1" dirty="0">
                <a:latin typeface="Arial"/>
              </a:endParaRPr>
            </a:p>
          </p:txBody>
        </p:sp>
        <p:sp>
          <p:nvSpPr>
            <p:cNvPr id="9" name="TextBox 15">
              <a:extLst>
                <a:ext uri="{FF2B5EF4-FFF2-40B4-BE49-F238E27FC236}">
                  <a16:creationId xmlns:a16="http://schemas.microsoft.com/office/drawing/2014/main" id="{998CFE75-F20E-13BF-E1E1-4FE05BD3EABB}"/>
                </a:ext>
              </a:extLst>
            </p:cNvPr>
            <p:cNvSpPr/>
            <p:nvPr/>
          </p:nvSpPr>
          <p:spPr>
            <a:xfrm>
              <a:off x="9322605" y="2451355"/>
              <a:ext cx="680869" cy="275545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wrap="none" lIns="90000" tIns="45000" rIns="90000" bIns="45000" anchor="t">
              <a:sp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US" sz="1200" b="1" strike="noStrike" spc="-1" dirty="0">
                  <a:solidFill>
                    <a:srgbClr val="000000"/>
                  </a:solidFill>
                  <a:latin typeface="Times New Roman"/>
                  <a:ea typeface="DejaVu Sans"/>
                </a:rPr>
                <a:t>a.25.1.2</a:t>
              </a:r>
              <a:endParaRPr lang="en-GB" sz="1200" b="0" strike="noStrike" spc="-1" dirty="0">
                <a:latin typeface="Arial"/>
              </a:endParaRPr>
            </a:p>
          </p:txBody>
        </p:sp>
        <p:sp>
          <p:nvSpPr>
            <p:cNvPr id="11" name="Rectangle 1">
              <a:extLst>
                <a:ext uri="{FF2B5EF4-FFF2-40B4-BE49-F238E27FC236}">
                  <a16:creationId xmlns:a16="http://schemas.microsoft.com/office/drawing/2014/main" id="{909BDF15-C51A-8EF4-EA99-F8B0C83D5A74}"/>
                </a:ext>
              </a:extLst>
            </p:cNvPr>
            <p:cNvSpPr/>
            <p:nvPr/>
          </p:nvSpPr>
          <p:spPr>
            <a:xfrm>
              <a:off x="9281383" y="1685815"/>
              <a:ext cx="1636200" cy="4528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 anchor="t">
              <a:noAutofit/>
            </a:bodyPr>
            <a:lstStyle/>
            <a:p>
              <a:pPr>
                <a:lnSpc>
                  <a:spcPct val="100000"/>
                </a:lnSpc>
                <a:buNone/>
              </a:pPr>
              <a:r>
                <a:rPr lang="en-GB" sz="1200" b="1" strike="noStrike" spc="-1" dirty="0">
                  <a:solidFill>
                    <a:srgbClr val="000000"/>
                  </a:solidFill>
                  <a:latin typeface="Times New Roman"/>
                  <a:ea typeface="DejaVu Sans"/>
                </a:rPr>
                <a:t>SCOP.ID</a:t>
              </a:r>
              <a:endParaRPr lang="en-GB" sz="1200" b="0" strike="noStrike" spc="-1" dirty="0">
                <a:latin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6393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/>
          <p:nvPr/>
        </p:nvPicPr>
        <p:blipFill>
          <a:blip r:embed="rId2"/>
          <a:stretch/>
        </p:blipFill>
        <p:spPr>
          <a:xfrm>
            <a:off x="2520000" y="180000"/>
            <a:ext cx="7259760" cy="62078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/>
          <p:cNvPicPr/>
          <p:nvPr/>
        </p:nvPicPr>
        <p:blipFill>
          <a:blip r:embed="rId2"/>
          <a:stretch/>
        </p:blipFill>
        <p:spPr>
          <a:xfrm>
            <a:off x="1824120" y="14760"/>
            <a:ext cx="8610840" cy="6856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/>
          <a:stretch/>
        </p:blipFill>
        <p:spPr>
          <a:xfrm>
            <a:off x="3240000" y="360000"/>
            <a:ext cx="6216120" cy="6083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3"/>
          <p:cNvPicPr/>
          <p:nvPr/>
        </p:nvPicPr>
        <p:blipFill>
          <a:blip r:embed="rId2"/>
          <a:srcRect l="61773" t="50869" r="1620" b="41801"/>
          <a:stretch/>
        </p:blipFill>
        <p:spPr>
          <a:xfrm>
            <a:off x="6372000" y="6552000"/>
            <a:ext cx="1435320" cy="367920"/>
          </a:xfrm>
          <a:prstGeom prst="rect">
            <a:avLst/>
          </a:prstGeom>
          <a:ln w="0">
            <a:noFill/>
          </a:ln>
        </p:spPr>
      </p:pic>
      <p:pic>
        <p:nvPicPr>
          <p:cNvPr id="46" name="Picture 4"/>
          <p:cNvPicPr/>
          <p:nvPr/>
        </p:nvPicPr>
        <p:blipFill>
          <a:blip r:embed="rId2"/>
          <a:srcRect l="61773" t="43718" r="1620" b="49100"/>
          <a:stretch/>
        </p:blipFill>
        <p:spPr>
          <a:xfrm>
            <a:off x="5010120" y="6480000"/>
            <a:ext cx="1431720" cy="309240"/>
          </a:xfrm>
          <a:prstGeom prst="rect">
            <a:avLst/>
          </a:prstGeom>
          <a:ln w="0">
            <a:noFill/>
          </a:ln>
        </p:spPr>
      </p:pic>
      <p:pic>
        <p:nvPicPr>
          <p:cNvPr id="47" name="Picture 46"/>
          <p:cNvPicPr/>
          <p:nvPr/>
        </p:nvPicPr>
        <p:blipFill>
          <a:blip r:embed="rId3"/>
          <a:stretch/>
        </p:blipFill>
        <p:spPr>
          <a:xfrm>
            <a:off x="2880000" y="162360"/>
            <a:ext cx="6570720" cy="63363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/>
          <p:cNvSpPr/>
          <p:nvPr/>
        </p:nvSpPr>
        <p:spPr>
          <a:xfrm>
            <a:off x="2450520" y="378720"/>
            <a:ext cx="2877480" cy="34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A) 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2450520" y="3618720"/>
            <a:ext cx="2877480" cy="341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B) </a:t>
            </a:r>
            <a:endParaRPr lang="en-GB" sz="1800" b="0" strike="noStrike" spc="-1">
              <a:latin typeface="Arial"/>
            </a:endParaRPr>
          </a:p>
        </p:txBody>
      </p:sp>
      <p:pic>
        <p:nvPicPr>
          <p:cNvPr id="50" name="Picture 49"/>
          <p:cNvPicPr/>
          <p:nvPr/>
        </p:nvPicPr>
        <p:blipFill>
          <a:blip r:embed="rId2"/>
          <a:stretch/>
        </p:blipFill>
        <p:spPr>
          <a:xfrm>
            <a:off x="2797200" y="3600000"/>
            <a:ext cx="6239880" cy="3240000"/>
          </a:xfrm>
          <a:prstGeom prst="rect">
            <a:avLst/>
          </a:prstGeom>
          <a:ln w="0">
            <a:noFill/>
          </a:ln>
        </p:spPr>
      </p:pic>
      <p:pic>
        <p:nvPicPr>
          <p:cNvPr id="51" name="Picture 50"/>
          <p:cNvPicPr/>
          <p:nvPr/>
        </p:nvPicPr>
        <p:blipFill>
          <a:blip r:embed="rId3"/>
          <a:stretch/>
        </p:blipFill>
        <p:spPr>
          <a:xfrm>
            <a:off x="2808000" y="360000"/>
            <a:ext cx="6239880" cy="3240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ight Bracket 7"/>
          <p:cNvSpPr/>
          <p:nvPr/>
        </p:nvSpPr>
        <p:spPr>
          <a:xfrm>
            <a:off x="7624800" y="4611600"/>
            <a:ext cx="39240" cy="326160"/>
          </a:xfrm>
          <a:prstGeom prst="rightBracket">
            <a:avLst>
              <a:gd name="adj" fmla="val 8333"/>
            </a:avLst>
          </a:prstGeom>
          <a:noFill/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3" name="Right Bracket 13"/>
          <p:cNvSpPr/>
          <p:nvPr/>
        </p:nvSpPr>
        <p:spPr>
          <a:xfrm>
            <a:off x="7624800" y="4999680"/>
            <a:ext cx="39240" cy="436320"/>
          </a:xfrm>
          <a:prstGeom prst="rightBracket">
            <a:avLst>
              <a:gd name="adj" fmla="val 8333"/>
            </a:avLst>
          </a:prstGeom>
          <a:noFill/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en-US"/>
          </a:p>
        </p:txBody>
      </p:sp>
      <p:sp>
        <p:nvSpPr>
          <p:cNvPr id="54" name="TextBox 14"/>
          <p:cNvSpPr/>
          <p:nvPr/>
        </p:nvSpPr>
        <p:spPr>
          <a:xfrm>
            <a:off x="7674840" y="4536720"/>
            <a:ext cx="840960" cy="333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a.25.1.1</a:t>
            </a:r>
            <a:endParaRPr lang="en-GB" sz="1600" b="0" strike="noStrike" spc="-1" dirty="0">
              <a:latin typeface="Arial"/>
            </a:endParaRPr>
          </a:p>
        </p:txBody>
      </p:sp>
      <p:sp>
        <p:nvSpPr>
          <p:cNvPr id="55" name="TextBox 15"/>
          <p:cNvSpPr/>
          <p:nvPr/>
        </p:nvSpPr>
        <p:spPr>
          <a:xfrm>
            <a:off x="7688880" y="5015880"/>
            <a:ext cx="840960" cy="333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en-US" sz="16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a.25.1.2</a:t>
            </a:r>
            <a:endParaRPr lang="en-GB" sz="1600" b="0" strike="noStrike" spc="-1" dirty="0">
              <a:latin typeface="Arial"/>
            </a:endParaRPr>
          </a:p>
        </p:txBody>
      </p:sp>
      <p:sp>
        <p:nvSpPr>
          <p:cNvPr id="56" name="Rectangle 3"/>
          <p:cNvSpPr/>
          <p:nvPr/>
        </p:nvSpPr>
        <p:spPr>
          <a:xfrm>
            <a:off x="2796840" y="8280"/>
            <a:ext cx="477360" cy="452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A)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57" name="Rectangle 3"/>
          <p:cNvSpPr/>
          <p:nvPr/>
        </p:nvSpPr>
        <p:spPr>
          <a:xfrm>
            <a:off x="2827800" y="3428280"/>
            <a:ext cx="477360" cy="452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800" b="1" strike="noStrike" spc="-1">
                <a:solidFill>
                  <a:srgbClr val="000000"/>
                </a:solidFill>
                <a:latin typeface="Times New Roman"/>
                <a:ea typeface="DejaVu Sans"/>
              </a:rPr>
              <a:t>B)</a:t>
            </a:r>
            <a:endParaRPr lang="en-GB" sz="1800" b="0" strike="noStrike" spc="-1">
              <a:latin typeface="Arial"/>
            </a:endParaRPr>
          </a:p>
        </p:txBody>
      </p:sp>
      <p:pic>
        <p:nvPicPr>
          <p:cNvPr id="58" name="Picture 57"/>
          <p:cNvPicPr/>
          <p:nvPr/>
        </p:nvPicPr>
        <p:blipFill>
          <a:blip r:embed="rId2"/>
          <a:srcRect l="15615" r="16212"/>
          <a:stretch/>
        </p:blipFill>
        <p:spPr>
          <a:xfrm>
            <a:off x="3132000" y="3384000"/>
            <a:ext cx="4380480" cy="3453480"/>
          </a:xfrm>
          <a:prstGeom prst="rect">
            <a:avLst/>
          </a:prstGeom>
          <a:ln w="0">
            <a:noFill/>
          </a:ln>
        </p:spPr>
      </p:pic>
      <p:pic>
        <p:nvPicPr>
          <p:cNvPr id="59" name="Picture 154"/>
          <p:cNvPicPr/>
          <p:nvPr/>
        </p:nvPicPr>
        <p:blipFill>
          <a:blip r:embed="rId3"/>
          <a:stretch/>
        </p:blipFill>
        <p:spPr>
          <a:xfrm>
            <a:off x="3168000" y="20880"/>
            <a:ext cx="5040000" cy="3222000"/>
          </a:xfrm>
          <a:prstGeom prst="rect">
            <a:avLst/>
          </a:prstGeom>
          <a:ln w="0">
            <a:noFill/>
          </a:ln>
        </p:spPr>
      </p:pic>
      <p:sp>
        <p:nvSpPr>
          <p:cNvPr id="60" name="Rectangle 1"/>
          <p:cNvSpPr/>
          <p:nvPr/>
        </p:nvSpPr>
        <p:spPr>
          <a:xfrm>
            <a:off x="7543800" y="4292280"/>
            <a:ext cx="1636200" cy="4528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en-GB" sz="1400" b="1" strike="noStrike" spc="-1" dirty="0">
                <a:solidFill>
                  <a:srgbClr val="000000"/>
                </a:solidFill>
                <a:latin typeface="Times New Roman"/>
                <a:ea typeface="DejaVu Sans"/>
              </a:rPr>
              <a:t>SCOP.ID</a:t>
            </a:r>
            <a:endParaRPr lang="en-GB" sz="1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Picture 60"/>
          <p:cNvPicPr/>
          <p:nvPr/>
        </p:nvPicPr>
        <p:blipFill>
          <a:blip r:embed="rId2"/>
          <a:stretch/>
        </p:blipFill>
        <p:spPr>
          <a:xfrm>
            <a:off x="2163240" y="766080"/>
            <a:ext cx="7741800" cy="582192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/>
          <p:cNvPicPr/>
          <p:nvPr/>
        </p:nvPicPr>
        <p:blipFill>
          <a:blip r:embed="rId2"/>
          <a:stretch/>
        </p:blipFill>
        <p:spPr>
          <a:xfrm>
            <a:off x="2700000" y="1763640"/>
            <a:ext cx="5941440" cy="3635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12682</TotalTime>
  <Words>26</Words>
  <Application>Microsoft Macintosh PowerPoint</Application>
  <PresentationFormat>Widescreen</PresentationFormat>
  <Paragraphs>10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Pilot SLAM-Seq data</dc:title>
  <dc:subject/>
  <dc:creator>Choopanian</dc:creator>
  <dc:description/>
  <cp:lastModifiedBy>Mirzaie, Mehdi</cp:lastModifiedBy>
  <cp:revision>241</cp:revision>
  <dcterms:created xsi:type="dcterms:W3CDTF">2022-12-23T10:12:14Z</dcterms:created>
  <dcterms:modified xsi:type="dcterms:W3CDTF">2024-01-15T14:32:10Z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6</vt:i4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7</vt:i4>
  </property>
</Properties>
</file>